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2" r:id="rId3"/>
    <p:sldId id="264" r:id="rId4"/>
    <p:sldId id="268" r:id="rId5"/>
    <p:sldId id="258" r:id="rId6"/>
    <p:sldId id="269" r:id="rId7"/>
    <p:sldId id="272" r:id="rId8"/>
    <p:sldId id="271" r:id="rId9"/>
    <p:sldId id="257" r:id="rId10"/>
    <p:sldId id="266" r:id="rId11"/>
    <p:sldId id="263" r:id="rId12"/>
    <p:sldId id="274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90" y="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A19784-E3A8-4587-ADC2-41D1A9B749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1CBFF1-C3DA-4C8A-B396-0C0FF37D58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F55DA6-CC14-44B9-8FD1-DA3C3F245C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3C3DF-0529-48FC-8594-580317702D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451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58795D-7C95-4BBD-A339-529B85028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3FEE6D-67CC-43F3-90BA-7B7F72C74A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8CAC37-AD37-4826-B577-448003F02D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5D6CB-1039-47A0-84CB-1D995B00B7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979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D2A528-7ADA-4896-8BBF-37BCCFFD68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4E0668-4E2B-4D0E-A1BA-752E59CC59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5B79AA-B343-4826-A5CE-610F3C1474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969A2-A40A-489E-B8C8-D046FCCD5A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53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3FF674-E472-470C-A473-881FC164A8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4BE32E-7718-44A7-BB74-CA811A0403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3544BD-553E-48F7-90F0-C335FF524D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BE582-52C5-49F3-8292-E196ADE0B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079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1D94E7-7CE9-4DDE-AA57-1E25585E57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78C31A-ED0B-455B-953D-CD203346C9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F0E892-048A-4CFD-8925-A8B9CA5B4B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04F9D-9D23-4885-B9FC-DA12403619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734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D61261-2AAB-4964-BBE8-33B01BCFE3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871CCB-BA89-4BE6-A7C2-121CDC89E3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519F9F-DBD3-4E9E-B825-953050A9B8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E8B94-B545-4AD9-961A-62B36BD1EA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450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C3EAED7-8EA6-452C-91BD-429D9C0777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B6936B8-3CB9-4272-90EF-28876BBB04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3BB6BE-FD8C-4885-B2BD-C9EE996203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A49A1-D2D2-4083-B7DF-A4844B2B53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857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5D69FF6-866D-41EA-827D-563C023639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7628DF8-F94B-4A32-95D0-7B42578492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966E86-0E22-4623-847F-A4A7FA543E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37A21-70CB-45AA-A832-DEEE9A2B7D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834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5D11247-9925-4690-98F3-FD20960AB3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7E0F1C2-2CE8-4BFA-B37B-547E93DA2E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C742E4-E640-43ED-B341-8B1FDA3AE7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2199E-A239-4670-BBCE-70A649BD5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984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1BF3C3-D577-4D29-9185-3646703A4F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8B2581-42C3-4DA2-9D95-8664AB7E37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48F8FA-EB37-4A86-8F2D-03A768A88C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A2BC4-0C64-4049-803F-CBF9FCAB99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632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9691F-8F9F-483F-9507-87511D07A5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9350C0-D6E2-43F8-9508-B8E98A1169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0EB43B-7BD8-41EA-AE9A-13E33F5153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5169F-5518-41CE-80B3-99DE03ECDE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734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AD2A49F-6C1E-4E30-93A0-0BAD718FCD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55E2F78-28D1-4C22-AB90-C0015E9991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FE5BDE6-DF39-4C98-8710-E0334935BCB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156197B-11C0-4E5E-8AC6-5646EC5253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1563E2A-B9AD-45D0-9B1C-94FB755067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D461C04-5C1E-48DE-95E6-F2F4F3DA82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7.wdp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9.png"/><Relationship Id="rId11" Type="http://schemas.openxmlformats.org/officeDocument/2006/relationships/image" Target="../media/image1.png"/><Relationship Id="rId5" Type="http://schemas.microsoft.com/office/2007/relationships/hdphoto" Target="../media/hdphoto16.wdp"/><Relationship Id="rId10" Type="http://schemas.microsoft.com/office/2007/relationships/hdphoto" Target="../media/hdphoto18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audio" Target="../media/media5.m4a"/><Relationship Id="rId21" Type="http://schemas.microsoft.com/office/2007/relationships/hdphoto" Target="../media/hdphoto7.wdp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microsoft.com/office/2007/relationships/media" Target="../media/media5.m4a"/><Relationship Id="rId16" Type="http://schemas.microsoft.com/office/2007/relationships/hdphoto" Target="../media/hdphoto6.wdp"/><Relationship Id="rId20" Type="http://schemas.openxmlformats.org/officeDocument/2006/relationships/image" Target="../media/image21.png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Relationship Id="rId14" Type="http://schemas.microsoft.com/office/2007/relationships/hdphoto" Target="../media/hdphoto5.wdp"/><Relationship Id="rId2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9.wdp"/><Relationship Id="rId12" Type="http://schemas.microsoft.com/office/2007/relationships/hdphoto" Target="../media/hdphoto11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3.wdp"/><Relationship Id="rId12" Type="http://schemas.openxmlformats.org/officeDocument/2006/relationships/hyperlink" Target="https://www.youtube.com/watch?v=-TA63kgSRJU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8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9.m4a"/><Relationship Id="rId7" Type="http://schemas.openxmlformats.org/officeDocument/2006/relationships/image" Target="../media/image36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66E2A-3C60-4BDC-8D14-1B05755DB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51525"/>
          </a:xfrm>
        </p:spPr>
        <p:txBody>
          <a:bodyPr/>
          <a:lstStyle/>
          <a:p>
            <a:r>
              <a:rPr lang="en-US" sz="9600" dirty="0">
                <a:solidFill>
                  <a:schemeClr val="bg1"/>
                </a:solidFill>
                <a:latin typeface="Rockwell Extra Bold" panose="02060903040505020403" pitchFamily="18" charset="0"/>
              </a:rPr>
              <a:t>Illustrated Word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01630D-485B-4B8E-B5F1-B1645A263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6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21">
        <p:fade/>
      </p:transition>
    </mc:Choice>
    <mc:Fallback>
      <p:transition spd="med" advTm="49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2930CF70-D5FB-427C-AF1D-1D8ED114C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02"/>
          <a:stretch/>
        </p:blipFill>
        <p:spPr bwMode="auto">
          <a:xfrm>
            <a:off x="381000" y="1143000"/>
            <a:ext cx="40148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4607C3-B50A-4DE6-A0CE-DB02070FCC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3886200"/>
            <a:ext cx="4014838" cy="2408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0176F1-0B06-4D05-AADF-B544EC5E9C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2330" y="1140319"/>
            <a:ext cx="3163330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383A1-E8E5-47A9-B08F-F84CE3C45A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9200" y="4034822"/>
            <a:ext cx="3379064" cy="2408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AFF7D6-C091-4780-B8D0-5FDFC313ED26}"/>
              </a:ext>
            </a:extLst>
          </p:cNvPr>
          <p:cNvSpPr txBox="1"/>
          <p:nvPr/>
        </p:nvSpPr>
        <p:spPr>
          <a:xfrm>
            <a:off x="228600" y="404336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some examples: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31A3B6B-3068-4AA3-93D0-4D4B5CBC8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384">
        <p:fade/>
      </p:transition>
    </mc:Choice>
    <mc:Fallback>
      <p:transition spd="med" advTm="273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6888833-1747-410E-ADA0-23B8933015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pPr eaLnBrk="1" hangingPunct="1"/>
            <a:r>
              <a:rPr lang="en-US" altLang="en-US" u="sng" dirty="0">
                <a:solidFill>
                  <a:srgbClr val="00B050"/>
                </a:solidFill>
              </a:rPr>
              <a:t>Assignment: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9C3E5107-65DD-495A-8760-A6736D9E5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4543" y="896659"/>
            <a:ext cx="8229600" cy="4525963"/>
          </a:xfrm>
        </p:spPr>
        <p:txBody>
          <a:bodyPr/>
          <a:lstStyle/>
          <a:p>
            <a:pPr marL="514350" indent="-514350" eaLnBrk="1" hangingPunct="1">
              <a:buAutoNum type="arabicPeriod"/>
            </a:pP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Brainstorm at least 5 words.</a:t>
            </a:r>
          </a:p>
          <a:p>
            <a:pPr marL="0" indent="0" eaLnBrk="1" hangingPunct="1">
              <a:buNone/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-Write a list of things associated with your word.</a:t>
            </a:r>
          </a:p>
          <a:p>
            <a:pPr marL="0" indent="0" eaLnBrk="1" hangingPunct="1">
              <a:buNone/>
            </a:pP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2. Illustrate a few of your words in your sketchbook using your word list. </a:t>
            </a:r>
          </a:p>
          <a:p>
            <a:pPr marL="0" indent="0" eaLnBrk="1" hangingPunct="1">
              <a:buNone/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- Think about COMPOSITION.</a:t>
            </a:r>
          </a:p>
          <a:p>
            <a:pPr marL="0" indent="0" eaLnBrk="1" hangingPunct="1">
              <a:buNone/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- Look up reference  images to draw from.</a:t>
            </a:r>
            <a:endParaRPr lang="en-US" alt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eaLnBrk="1" hangingPunct="1">
              <a:buNone/>
            </a:pP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3. Choose your best word to transfer to the final copy. </a:t>
            </a:r>
          </a:p>
          <a:p>
            <a:pPr marL="0" indent="0" eaLnBrk="1" hangingPunct="1">
              <a:buNone/>
            </a:pP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</a:rPr>
              <a:t>-You can draw it lightly with pencil, then go over it with marker or colored pencil. </a:t>
            </a:r>
          </a:p>
          <a:p>
            <a:pPr marL="0" indent="0" eaLnBrk="1" hangingPunct="1">
              <a:buNone/>
            </a:pP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4. Take a GOOD photo, and attach it to the assignment to submit.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06F335-F6A1-4654-8702-6FE6F271D7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26" t="12858" r="11026" b="32122"/>
          <a:stretch/>
        </p:blipFill>
        <p:spPr>
          <a:xfrm>
            <a:off x="6248400" y="315521"/>
            <a:ext cx="2895600" cy="146740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C33454C-F5A5-44F1-81A7-BC3CD3BD2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5065">
        <p:fade/>
      </p:transition>
    </mc:Choice>
    <mc:Fallback>
      <p:transition spd="med" advTm="950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7BC0B7-CB6B-477A-B0C9-53B96A681B4B}"/>
              </a:ext>
            </a:extLst>
          </p:cNvPr>
          <p:cNvSpPr txBox="1"/>
          <p:nvPr/>
        </p:nvSpPr>
        <p:spPr>
          <a:xfrm>
            <a:off x="457200" y="335845"/>
            <a:ext cx="8153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Your Illustrated Word project will be due on Wednesday April 29.</a:t>
            </a:r>
          </a:p>
          <a:p>
            <a:endParaRPr lang="en-US" sz="4400" dirty="0"/>
          </a:p>
          <a:p>
            <a:r>
              <a:rPr lang="en-US" sz="4400" dirty="0"/>
              <a:t>Until I see you in person:</a:t>
            </a:r>
          </a:p>
          <a:p>
            <a:r>
              <a:rPr lang="en-US" sz="4400" dirty="0"/>
              <a:t>Stay safe,</a:t>
            </a:r>
          </a:p>
          <a:p>
            <a:r>
              <a:rPr lang="en-US" sz="4400" dirty="0"/>
              <a:t>Wash your hands &amp;</a:t>
            </a:r>
          </a:p>
          <a:p>
            <a:r>
              <a:rPr lang="en-US" sz="4400" dirty="0"/>
              <a:t>Keep drawing.</a:t>
            </a:r>
          </a:p>
          <a:p>
            <a:endParaRPr lang="en-US" sz="4400" dirty="0"/>
          </a:p>
          <a:p>
            <a:r>
              <a:rPr lang="en-US" sz="4400" dirty="0">
                <a:latin typeface="Ink Free" panose="03080402000500000000" pitchFamily="66" charset="0"/>
              </a:rPr>
              <a:t>-Mr. G.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2E6260-6635-4094-A628-7F9FDB481B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048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35"/>
    </mc:Choice>
    <mc:Fallback>
      <p:transition spd="slow" advTm="13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87E6F12-DE16-45AD-8B56-4451C4785D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  <a:latin typeface="Rockwell Extra Bold" panose="02060903040505020403" pitchFamily="18" charset="0"/>
                <a:cs typeface="AngsanaUPC" panose="020B0502040204020203" pitchFamily="18" charset="-34"/>
              </a:rPr>
              <a:t>Illustrated Word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1E9D1EE-7ED6-4C26-8218-30658B4269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2743200" cy="1828799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</a:rPr>
              <a:t>People have been decorating, or Illustrating, words for centuries.</a:t>
            </a:r>
          </a:p>
        </p:txBody>
      </p:sp>
      <p:pic>
        <p:nvPicPr>
          <p:cNvPr id="2052" name="Picture 5" descr="E3_double2">
            <a:extLst>
              <a:ext uri="{FF2B5EF4-FFF2-40B4-BE49-F238E27FC236}">
                <a16:creationId xmlns:a16="http://schemas.microsoft.com/office/drawing/2014/main" id="{9C565309-6520-4262-8F9E-4F1917313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84" y="1752600"/>
            <a:ext cx="5054645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46E7AC-32F6-4759-B5B3-03EC2D93EB02}"/>
              </a:ext>
            </a:extLst>
          </p:cNvPr>
          <p:cNvSpPr txBox="1"/>
          <p:nvPr/>
        </p:nvSpPr>
        <p:spPr>
          <a:xfrm>
            <a:off x="457200" y="3352800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Monks would illustrate bibles to help tell the stories and make the pages look more interesting</a:t>
            </a:r>
            <a:r>
              <a:rPr lang="en-US" dirty="0"/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630869-7783-4853-9E8C-AF4BF7E2B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7749">
        <p15:prstTrans prst="curtains"/>
      </p:transition>
    </mc:Choice>
    <mc:Fallback>
      <p:transition spd="slow" advTm="77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DEE3809-22B9-4CAB-81E8-1433C1AEA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73518"/>
            <a:ext cx="4358366" cy="4358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6FE0A7-DD55-4088-B46C-88BAEE9B4964}"/>
              </a:ext>
            </a:extLst>
          </p:cNvPr>
          <p:cNvSpPr txBox="1"/>
          <p:nvPr/>
        </p:nvSpPr>
        <p:spPr>
          <a:xfrm>
            <a:off x="391835" y="228600"/>
            <a:ext cx="53115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Words can be illustrated to create logos like the ones we just did.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5FF204-841F-4F2E-AA1E-30C552654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985" y="5743048"/>
            <a:ext cx="4171950" cy="1095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B215B1-E2A1-4F13-AEEE-08E3B2525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35" y="4604963"/>
            <a:ext cx="2581275" cy="1771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0A7F81-7195-434C-8845-5AC78B37D9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2500" y="3608985"/>
            <a:ext cx="3835917" cy="2157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807A4B-CEDE-46B5-BCF9-81C5695CD6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860" y="48828"/>
            <a:ext cx="2962275" cy="314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The history of Coca-Cola and their logo design">
            <a:extLst>
              <a:ext uri="{FF2B5EF4-FFF2-40B4-BE49-F238E27FC236}">
                <a16:creationId xmlns:a16="http://schemas.microsoft.com/office/drawing/2014/main" id="{F6556F34-E5EE-42C4-9027-A7F976CA4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616613"/>
            <a:ext cx="4343400" cy="298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D08E53C-8BB4-4FBC-B39C-6DF01C85B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891">
        <p:fade/>
      </p:transition>
    </mc:Choice>
    <mc:Fallback>
      <p:transition spd="med" advTm="4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08B8D-E66F-46F5-ABD7-E4D9D90296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27" t="28933" r="54667" b="22846"/>
          <a:stretch/>
        </p:blipFill>
        <p:spPr>
          <a:xfrm>
            <a:off x="685800" y="4123909"/>
            <a:ext cx="3048000" cy="190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C5B285-9600-4B96-943F-95EE93DF88DE}"/>
              </a:ext>
            </a:extLst>
          </p:cNvPr>
          <p:cNvSpPr txBox="1"/>
          <p:nvPr/>
        </p:nvSpPr>
        <p:spPr>
          <a:xfrm>
            <a:off x="381000" y="304800"/>
            <a:ext cx="838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Rockwell Extra Bold" panose="02060903040505020403" pitchFamily="18" charset="0"/>
              </a:rPr>
              <a:t>This week we will be taking a word and turning it into a visual image.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567EC1-8ED8-4705-9C18-D83FFBADE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380959"/>
            <a:ext cx="3048000" cy="26479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8652817-E980-4E00-8566-5EC867DF6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68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9238">
        <p15:prstTrans prst="wind"/>
      </p:transition>
    </mc:Choice>
    <mc:Fallback>
      <p:transition spd="slow" advTm="192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787B61-47FE-4D84-B283-C7E67358EB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400"/>
                    </a14:imgEffect>
                    <a14:imgEffect>
                      <a14:saturation sat="0"/>
                    </a14:imgEffect>
                    <a14:imgEffect>
                      <a14:brightnessContrast contras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5411" y="5061250"/>
            <a:ext cx="2667000" cy="5464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6D349D-B726-439A-A76B-CF0C7F4EC789}"/>
              </a:ext>
            </a:extLst>
          </p:cNvPr>
          <p:cNvSpPr txBox="1"/>
          <p:nvPr/>
        </p:nvSpPr>
        <p:spPr>
          <a:xfrm>
            <a:off x="395877" y="4776422"/>
            <a:ext cx="3742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Bea c h</a:t>
            </a:r>
          </a:p>
        </p:txBody>
      </p:sp>
      <p:pic>
        <p:nvPicPr>
          <p:cNvPr id="6156" name="Picture 12" descr="Cartoon Wave Drawing at PaintingValley.com | Explore collection of ...">
            <a:extLst>
              <a:ext uri="{FF2B5EF4-FFF2-40B4-BE49-F238E27FC236}">
                <a16:creationId xmlns:a16="http://schemas.microsoft.com/office/drawing/2014/main" id="{A4310F5B-B674-463E-9B91-46D7EF219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alphaModFix amt="68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8" b="31286"/>
          <a:stretch/>
        </p:blipFill>
        <p:spPr bwMode="auto">
          <a:xfrm>
            <a:off x="230972" y="4766026"/>
            <a:ext cx="2408546" cy="896765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>
            <a:extLst>
              <a:ext uri="{FF2B5EF4-FFF2-40B4-BE49-F238E27FC236}">
                <a16:creationId xmlns:a16="http://schemas.microsoft.com/office/drawing/2014/main" id="{BFC6C850-5276-4FDF-88DE-00CAEF857A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u="sng" dirty="0">
                <a:solidFill>
                  <a:srgbClr val="C00000"/>
                </a:solidFill>
              </a:rPr>
              <a:t>Brainstorming Process: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D7BADE4B-15AA-4889-B71C-821A7377C6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877" y="1366325"/>
            <a:ext cx="6256692" cy="341009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/>
              <a:t>1.Think of a word</a:t>
            </a:r>
          </a:p>
          <a:p>
            <a:pPr marL="0" indent="0" eaLnBrk="1" hangingPunct="1">
              <a:buNone/>
            </a:pPr>
            <a:r>
              <a:rPr lang="en-US" altLang="en-US" sz="1400" dirty="0"/>
              <a:t>Write the word down</a:t>
            </a:r>
          </a:p>
          <a:p>
            <a:pPr marL="0" indent="0" eaLnBrk="1" hangingPunct="1">
              <a:buNone/>
            </a:pPr>
            <a:r>
              <a:rPr lang="en-US" altLang="en-US" sz="2400" dirty="0"/>
              <a:t>2. Make a list of at least 5  things associated with that word.</a:t>
            </a:r>
          </a:p>
          <a:p>
            <a:pPr marL="0" indent="0" eaLnBrk="1" hangingPunct="1">
              <a:buNone/>
            </a:pPr>
            <a:r>
              <a:rPr lang="en-US" altLang="en-US" sz="1600" dirty="0"/>
              <a:t>Write them below the word.</a:t>
            </a:r>
          </a:p>
          <a:p>
            <a:pPr marL="0" indent="0" eaLnBrk="1" hangingPunct="1">
              <a:buNone/>
            </a:pPr>
            <a:r>
              <a:rPr lang="en-US" altLang="en-US" sz="2400" dirty="0"/>
              <a:t>3. Think about how you could use the things from your list to illustrate the word.</a:t>
            </a:r>
          </a:p>
          <a:p>
            <a:pPr marL="0" indent="0" eaLnBrk="1" hangingPunct="1">
              <a:buNone/>
            </a:pPr>
            <a:r>
              <a:rPr lang="en-US" altLang="en-US" sz="2400" dirty="0"/>
              <a:t>4. Do little sketches of the illustrated word.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FB6332-96CC-4A28-90AF-F6D908BCA5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972" y="6083888"/>
            <a:ext cx="8352244" cy="7498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F809CE-0FD7-443B-84AC-0D1E5ED362E7}"/>
              </a:ext>
            </a:extLst>
          </p:cNvPr>
          <p:cNvSpPr txBox="1"/>
          <p:nvPr/>
        </p:nvSpPr>
        <p:spPr>
          <a:xfrm>
            <a:off x="6887037" y="1283984"/>
            <a:ext cx="27432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accent3">
                    <a:lumMod val="50000"/>
                  </a:schemeClr>
                </a:solidFill>
                <a:latin typeface="Ink Free" panose="03080402000500000000" pitchFamily="66" charset="0"/>
              </a:rPr>
              <a:t>Beach</a:t>
            </a:r>
            <a:endParaRPr lang="en-US" u="sng" dirty="0">
              <a:solidFill>
                <a:schemeClr val="accent3">
                  <a:lumMod val="50000"/>
                </a:schemeClr>
              </a:solidFill>
              <a:latin typeface="Ink Free" panose="03080402000500000000" pitchFamily="66" charset="0"/>
            </a:endParaRP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Ink Free" panose="03080402000500000000" pitchFamily="66" charset="0"/>
              </a:rPr>
              <a:t>shells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Ink Free" panose="03080402000500000000" pitchFamily="66" charset="0"/>
              </a:rPr>
              <a:t>water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Ink Free" panose="03080402000500000000" pitchFamily="66" charset="0"/>
              </a:rPr>
              <a:t>sunglasses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Ink Free" panose="03080402000500000000" pitchFamily="66" charset="0"/>
              </a:rPr>
              <a:t>umbrella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Ink Free" panose="03080402000500000000" pitchFamily="66" charset="0"/>
              </a:rPr>
              <a:t>crab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Ink Free" panose="03080402000500000000" pitchFamily="66" charset="0"/>
              </a:rPr>
              <a:t>towel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Ink Free" panose="03080402000500000000" pitchFamily="66" charset="0"/>
              </a:rPr>
              <a:t>Pail &amp; shovel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Ink Free" panose="03080402000500000000" pitchFamily="66" charset="0"/>
              </a:rPr>
              <a:t>sandcastle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46DE8C-15AF-4178-91EF-B97E6FFD032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13762">
            <a:off x="751430" y="5026668"/>
            <a:ext cx="425576" cy="42835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4164D-5C59-44F6-88DD-2813CDF35C03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47000"/>
          </a:blip>
          <a:stretch>
            <a:fillRect/>
          </a:stretch>
        </p:blipFill>
        <p:spPr>
          <a:xfrm rot="21303572">
            <a:off x="1114356" y="5040082"/>
            <a:ext cx="521949" cy="443657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152" name="Picture 8" descr="Shades Drawing Sunglass Transparent &amp; PNG Clipart Free Download - YWD">
            <a:extLst>
              <a:ext uri="{FF2B5EF4-FFF2-40B4-BE49-F238E27FC236}">
                <a16:creationId xmlns:a16="http://schemas.microsoft.com/office/drawing/2014/main" id="{A3225212-FD2C-41A5-B0E1-5206752D8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alphaModFix amt="44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400"/>
                    </a14:imgEffect>
                    <a14:imgEffect>
                      <a14:saturation sat="108000"/>
                    </a14:imgEffect>
                    <a14:imgEffect>
                      <a14:brightnessContrast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1345" y="5054808"/>
            <a:ext cx="749874" cy="28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Beach Umbrella Drawing | Free download on ClipArtMag">
            <a:extLst>
              <a:ext uri="{FF2B5EF4-FFF2-40B4-BE49-F238E27FC236}">
                <a16:creationId xmlns:a16="http://schemas.microsoft.com/office/drawing/2014/main" id="{21C61C2D-05BD-442A-835F-A15076B31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alphaModFix amt="42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4279">
            <a:off x="1701731" y="4525257"/>
            <a:ext cx="890497" cy="89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Sandcastle Drawing Related Keywords &amp;amp; Suggestions - Sandcastle ...">
            <a:extLst>
              <a:ext uri="{FF2B5EF4-FFF2-40B4-BE49-F238E27FC236}">
                <a16:creationId xmlns:a16="http://schemas.microsoft.com/office/drawing/2014/main" id="{EBFE5672-C87C-49ED-BF31-792D1279F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329" y="4954595"/>
            <a:ext cx="397512" cy="48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453B0A7-1265-4E6D-A0C2-E5471C612FF1}"/>
              </a:ext>
            </a:extLst>
          </p:cNvPr>
          <p:cNvSpPr/>
          <p:nvPr/>
        </p:nvSpPr>
        <p:spPr>
          <a:xfrm>
            <a:off x="4323107" y="4798909"/>
            <a:ext cx="25146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Beach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C63BE3-229B-42D6-8AF3-DB32E873480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38913" y="4371738"/>
            <a:ext cx="993734" cy="9937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1226E9-5CD4-450C-A4A3-2C3DCE83974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4119093">
            <a:off x="4160440" y="5151377"/>
            <a:ext cx="334067" cy="2909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E9A133-1AF2-435A-B2B6-F8F63674213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alphaModFix amt="57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0158"/>
          <a:stretch/>
        </p:blipFill>
        <p:spPr>
          <a:xfrm>
            <a:off x="5287320" y="4397860"/>
            <a:ext cx="552450" cy="534513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895CA6A-B42B-4686-8CC8-C5112B25C9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702">
        <p:fade/>
      </p:transition>
    </mc:Choice>
    <mc:Fallback>
      <p:transition spd="med" advTm="70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/>
      <p:bldP spid="8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31373F-6F5E-4D3F-B5FD-045930A8D048}"/>
              </a:ext>
            </a:extLst>
          </p:cNvPr>
          <p:cNvSpPr txBox="1"/>
          <p:nvPr/>
        </p:nvSpPr>
        <p:spPr>
          <a:xfrm>
            <a:off x="381000" y="381000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Make the word out of things related to the word, or put the word in the environment it would be in.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902595-339F-4B37-92E0-F03A326A9F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rcRect t="21088" b="20999"/>
          <a:stretch/>
        </p:blipFill>
        <p:spPr>
          <a:xfrm>
            <a:off x="0" y="4572000"/>
            <a:ext cx="3796393" cy="16484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6B529B-0E24-4932-9562-10A80142F5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605" y="2775547"/>
            <a:ext cx="2619925" cy="1716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93EF9A-FDDE-4B98-BA6D-10944BCEA7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4369907"/>
            <a:ext cx="3657600" cy="1586372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5497A9-5F23-416F-A7E0-0F0546333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661" y="2537315"/>
            <a:ext cx="2849054" cy="18686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283B95-3AA5-48A4-B41E-9923769AA5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8819" y="2565613"/>
            <a:ext cx="3009520" cy="1726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D3EE1E-D758-43E3-8C1D-69D44D496F5F}"/>
              </a:ext>
            </a:extLst>
          </p:cNvPr>
          <p:cNvSpPr txBox="1"/>
          <p:nvPr/>
        </p:nvSpPr>
        <p:spPr>
          <a:xfrm>
            <a:off x="381000" y="60198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the objects from your list to form the letters, </a:t>
            </a:r>
          </a:p>
          <a:p>
            <a:r>
              <a:rPr lang="en-US" dirty="0"/>
              <a:t>or just write the word and draw those things from your list around it.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1A349FE-39D5-4774-A23E-2ED63E0F4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784">
        <p:fade/>
      </p:transition>
    </mc:Choice>
    <mc:Fallback>
      <p:transition spd="med" advTm="427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31373F-6F5E-4D3F-B5FD-045930A8D048}"/>
              </a:ext>
            </a:extLst>
          </p:cNvPr>
          <p:cNvSpPr txBox="1"/>
          <p:nvPr/>
        </p:nvSpPr>
        <p:spPr>
          <a:xfrm>
            <a:off x="133045" y="367337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Make the word out of what the word is.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262933-C8C0-40D1-8C53-26A913700E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20361" t="8889" r="11470" b="10000"/>
          <a:stretch/>
        </p:blipFill>
        <p:spPr>
          <a:xfrm>
            <a:off x="745463" y="2159793"/>
            <a:ext cx="2289784" cy="3633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CE84A7-69CD-42A0-811C-AC9C14D67A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087" y="2286000"/>
            <a:ext cx="2247900" cy="3381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18A0A7-E429-4301-95AE-A6477F3FF5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8050" y="4187488"/>
            <a:ext cx="2247900" cy="1685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C5D9C4-CB82-46F2-8CB5-B0D4196B41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7575" y="1813887"/>
            <a:ext cx="2238375" cy="2000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8C47BB-F566-442C-A9D7-75BA83FE503F}"/>
              </a:ext>
            </a:extLst>
          </p:cNvPr>
          <p:cNvSpPr txBox="1"/>
          <p:nvPr/>
        </p:nvSpPr>
        <p:spPr>
          <a:xfrm>
            <a:off x="533400" y="5873413"/>
            <a:ext cx="792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Draw the outline of the object and make the words fit inside to look like it.</a:t>
            </a:r>
          </a:p>
          <a:p>
            <a:r>
              <a:rPr lang="en-US" sz="1200" dirty="0"/>
              <a:t>Do you remember the TV show “Word World? click the link to watch the intro: </a:t>
            </a:r>
            <a:r>
              <a:rPr lang="en-US" sz="1200" dirty="0">
                <a:hlinkClick r:id="rId12"/>
              </a:rPr>
              <a:t>Word World intro</a:t>
            </a:r>
            <a:endParaRPr lang="en-US" sz="12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8F27625-E67D-431D-A378-DDBDC50CA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1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935">
        <p:fade/>
      </p:transition>
    </mc:Choice>
    <mc:Fallback>
      <p:transition spd="med" advTm="349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31373F-6F5E-4D3F-B5FD-045930A8D048}"/>
              </a:ext>
            </a:extLst>
          </p:cNvPr>
          <p:cNvSpPr txBox="1"/>
          <p:nvPr/>
        </p:nvSpPr>
        <p:spPr>
          <a:xfrm>
            <a:off x="381000" y="38100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Make the word doing what the word says.</a:t>
            </a:r>
          </a:p>
        </p:txBody>
      </p:sp>
      <p:pic>
        <p:nvPicPr>
          <p:cNvPr id="34820" name="Picture 4" descr="Drip. Creatieve letters. creatieve. word illustrate | Art, Art ...">
            <a:extLst>
              <a:ext uri="{FF2B5EF4-FFF2-40B4-BE49-F238E27FC236}">
                <a16:creationId xmlns:a16="http://schemas.microsoft.com/office/drawing/2014/main" id="{66544D60-7C2E-4536-8EF8-62D7FAEB9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14" y="3861707"/>
            <a:ext cx="304800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EC117D-607B-49A3-A351-9B850FDAB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982702"/>
            <a:ext cx="4572000" cy="22860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AB7EEE-7862-41C9-B150-B02102AFE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1225707"/>
            <a:ext cx="3377285" cy="228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29B859-63FF-463C-94E0-8C6EB2680F9C}"/>
              </a:ext>
            </a:extLst>
          </p:cNvPr>
          <p:cNvSpPr txBox="1"/>
          <p:nvPr/>
        </p:nvSpPr>
        <p:spPr>
          <a:xfrm>
            <a:off x="533400" y="2198297"/>
            <a:ext cx="3224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works best with </a:t>
            </a:r>
          </a:p>
          <a:p>
            <a:r>
              <a:rPr lang="en-US" dirty="0"/>
              <a:t>verbs, </a:t>
            </a:r>
          </a:p>
          <a:p>
            <a:r>
              <a:rPr lang="en-US" dirty="0"/>
              <a:t>adjectives,</a:t>
            </a:r>
          </a:p>
          <a:p>
            <a:r>
              <a:rPr lang="en-US" dirty="0"/>
              <a:t>or onomatopoeia </a:t>
            </a:r>
            <a:r>
              <a:rPr lang="en-US" sz="1200" dirty="0"/>
              <a:t>(look it up).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819AE89-4755-4F23-B92E-C0D3D68E1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39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388">
        <p:fade/>
      </p:transition>
    </mc:Choice>
    <mc:Fallback>
      <p:transition spd="med" advTm="273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6796FFA-466F-4545-B8F8-11B5AE1F44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F22887-2FBD-4131-9B66-8B9CA6A60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370" y="4744561"/>
            <a:ext cx="2676525" cy="1704975"/>
          </a:xfrm>
          <a:prstGeom prst="rect">
            <a:avLst/>
          </a:prstGeom>
        </p:spPr>
      </p:pic>
      <p:pic>
        <p:nvPicPr>
          <p:cNvPr id="5124" name="Picture 5" descr="play">
            <a:extLst>
              <a:ext uri="{FF2B5EF4-FFF2-40B4-BE49-F238E27FC236}">
                <a16:creationId xmlns:a16="http://schemas.microsoft.com/office/drawing/2014/main" id="{78EBD2DF-EFEB-426A-8C20-1118E7F85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1981"/>
            <a:ext cx="4086609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FD5B4A-F761-4D8A-880A-03765E280A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3305493"/>
            <a:ext cx="4087138" cy="2697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99491D-D070-4520-9A82-F79EA0F71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8329" y="274638"/>
            <a:ext cx="4086608" cy="26968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ADE4E8-B846-4E02-B511-508F1A0B965D}"/>
              </a:ext>
            </a:extLst>
          </p:cNvPr>
          <p:cNvSpPr txBox="1"/>
          <p:nvPr/>
        </p:nvSpPr>
        <p:spPr>
          <a:xfrm>
            <a:off x="4752592" y="2997875"/>
            <a:ext cx="40866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 series of posters New York City put out a few years ago to encourage people to get outside.</a:t>
            </a:r>
          </a:p>
          <a:p>
            <a:endParaRPr lang="en-US" dirty="0"/>
          </a:p>
          <a:p>
            <a:r>
              <a:rPr lang="en-US" sz="1600" dirty="0"/>
              <a:t>Ironically, here is a new one from NYC.gov to encourage people to stay home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DE99477-A1C0-4CB1-981B-FC8BB3674B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778">
        <p:fade/>
      </p:transition>
    </mc:Choice>
    <mc:Fallback>
      <p:transition spd="med" advTm="227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.3|2.7|2.6|8|1.7|3.6|7|4.3|6.6|10.3|4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9|0.8|0.9|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1614</TotalTime>
  <Words>435</Words>
  <Application>Microsoft Office PowerPoint</Application>
  <PresentationFormat>On-screen Show (4:3)</PresentationFormat>
  <Paragraphs>56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Default Design</vt:lpstr>
      <vt:lpstr>Illustrated Word</vt:lpstr>
      <vt:lpstr>Illustrated Word</vt:lpstr>
      <vt:lpstr>PowerPoint Presentation</vt:lpstr>
      <vt:lpstr>PowerPoint Presentation</vt:lpstr>
      <vt:lpstr>Brainstorming Process: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Assignment:</vt:lpstr>
      <vt:lpstr>PowerPoint Presentation</vt:lpstr>
    </vt:vector>
  </TitlesOfParts>
  <Company>Bellmore-Merrick CHSD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Bellmore-Merrick</dc:creator>
  <cp:lastModifiedBy>Nick</cp:lastModifiedBy>
  <cp:revision>52</cp:revision>
  <dcterms:created xsi:type="dcterms:W3CDTF">2012-04-30T17:04:05Z</dcterms:created>
  <dcterms:modified xsi:type="dcterms:W3CDTF">2020-04-22T12:10:50Z</dcterms:modified>
</cp:coreProperties>
</file>